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notesMasterIdLst>
    <p:notesMasterId r:id="rId4"/>
  </p:notesMasterIdLst>
  <p:handoutMasterIdLst>
    <p:handoutMasterId r:id="rId5"/>
  </p:handoutMasterIdLst>
  <p:sldIdLst>
    <p:sldId id="257" r:id="rId2"/>
    <p:sldId id="258" r:id="rId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CC"/>
    <a:srgbClr val="4A001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0" autoAdjust="0"/>
    <p:restoredTop sz="94664" autoAdjust="0"/>
  </p:normalViewPr>
  <p:slideViewPr>
    <p:cSldViewPr>
      <p:cViewPr varScale="1">
        <p:scale>
          <a:sx n="69" d="100"/>
          <a:sy n="69" d="100"/>
        </p:scale>
        <p:origin x="-111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1024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1024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C053B0C1-E9A7-4597-A66E-DCBFF26F8BA6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F526124-BC5B-4DAF-BBFA-839BEF2E3FEA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526124-BC5B-4DAF-BBFA-839BEF2E3FEA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526124-BC5B-4DAF-BBFA-839BEF2E3FEA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09600" y="3276600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09600" y="4953000"/>
            <a:ext cx="7696200" cy="10668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b="0"/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1000" y="1905000"/>
            <a:ext cx="4076700" cy="3962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10100" y="1905000"/>
            <a:ext cx="4076700" cy="3962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10350" y="762000"/>
            <a:ext cx="2076450" cy="5105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1000" y="762000"/>
            <a:ext cx="6076950" cy="5105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81000" y="762000"/>
            <a:ext cx="8305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US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81000" y="1905000"/>
            <a:ext cx="8305800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16399" name="Text Box 15"/>
          <p:cNvSpPr txBox="1">
            <a:spLocks noChangeArrowheads="1"/>
          </p:cNvSpPr>
          <p:nvPr/>
        </p:nvSpPr>
        <p:spPr bwMode="auto">
          <a:xfrm>
            <a:off x="6477000" y="6172200"/>
            <a:ext cx="2209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>
                <a:solidFill>
                  <a:schemeClr val="bg1"/>
                </a:solidFill>
              </a:rPr>
              <a:t>Office or Department</a:t>
            </a:r>
          </a:p>
        </p:txBody>
      </p:sp>
      <p:sp>
        <p:nvSpPr>
          <p:cNvPr id="16405" name="Text Box 21"/>
          <p:cNvSpPr txBox="1">
            <a:spLocks noChangeArrowheads="1"/>
          </p:cNvSpPr>
          <p:nvPr/>
        </p:nvSpPr>
        <p:spPr bwMode="auto">
          <a:xfrm>
            <a:off x="381000" y="6169025"/>
            <a:ext cx="4000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fld id="{89DA06C5-37C6-4FC7-8F36-88B31A622540}" type="slidenum">
              <a:rPr lang="en-US" sz="1400" b="1">
                <a:solidFill>
                  <a:schemeClr val="bg1"/>
                </a:solidFill>
              </a:rPr>
              <a:pPr/>
              <a:t>‹#›</a:t>
            </a:fld>
            <a:endParaRPr lang="en-US" sz="1400" b="1" dirty="0">
              <a:solidFill>
                <a:schemeClr val="bg1"/>
              </a:solidFill>
            </a:endParaRPr>
          </a:p>
        </p:txBody>
      </p:sp>
      <p:sp>
        <p:nvSpPr>
          <p:cNvPr id="16406" name="Text Box 22"/>
          <p:cNvSpPr txBox="1">
            <a:spLocks noChangeArrowheads="1"/>
          </p:cNvSpPr>
          <p:nvPr/>
        </p:nvSpPr>
        <p:spPr bwMode="auto">
          <a:xfrm>
            <a:off x="914400" y="6172200"/>
            <a:ext cx="1287532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400" b="1" dirty="0" smtClean="0">
                <a:solidFill>
                  <a:schemeClr val="bg1"/>
                </a:solidFill>
              </a:rPr>
              <a:t>July 10, 2009</a:t>
            </a:r>
            <a:endParaRPr lang="en-US" sz="1400" b="1" dirty="0">
              <a:solidFill>
                <a:schemeClr val="bg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</p:sldLayoutIdLst>
  <p:transition>
    <p:cover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Verdana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Verdana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Verdana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Verdana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Verdana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Verdana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Verdana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Verdana" pitchFamily="34" charset="0"/>
        </a:defRPr>
      </a:lvl9pPr>
    </p:titleStyle>
    <p:bodyStyle>
      <a:lvl1pPr marL="463550" indent="-463550" algn="l" rtl="0" eaLnBrk="1" fontAlgn="base" hangingPunct="1">
        <a:spcBef>
          <a:spcPct val="20000"/>
        </a:spcBef>
        <a:spcAft>
          <a:spcPct val="0"/>
        </a:spcAft>
        <a:buClr>
          <a:srgbClr val="4A0010"/>
        </a:buClr>
        <a:buFont typeface="Wingdings" pitchFamily="2" charset="2"/>
        <a:buChar char="§"/>
        <a:defRPr sz="3200" b="1">
          <a:solidFill>
            <a:schemeClr val="tx1"/>
          </a:solidFill>
          <a:latin typeface="+mn-lt"/>
          <a:ea typeface="+mn-ea"/>
          <a:cs typeface="+mn-cs"/>
        </a:defRPr>
      </a:lvl1pPr>
      <a:lvl2pPr marL="914400" indent="-336550" algn="l" rtl="0" eaLnBrk="1" fontAlgn="base" hangingPunct="1">
        <a:spcBef>
          <a:spcPct val="20000"/>
        </a:spcBef>
        <a:spcAft>
          <a:spcPct val="0"/>
        </a:spcAft>
        <a:buClr>
          <a:srgbClr val="4A0010"/>
        </a:buClr>
        <a:buFont typeface="Wingdings" pitchFamily="2" charset="2"/>
        <a:buChar char="§"/>
        <a:defRPr sz="2800">
          <a:solidFill>
            <a:schemeClr val="tx1"/>
          </a:solidFill>
          <a:latin typeface="+mn-lt"/>
        </a:defRPr>
      </a:lvl2pPr>
      <a:lvl3pPr marL="1377950" indent="-349250" algn="l" rtl="0" eaLnBrk="1" fontAlgn="base" hangingPunct="1">
        <a:spcBef>
          <a:spcPct val="20000"/>
        </a:spcBef>
        <a:spcAft>
          <a:spcPct val="0"/>
        </a:spcAft>
        <a:buClr>
          <a:srgbClr val="4A0010"/>
        </a:buClr>
        <a:buFont typeface="Wingdings" pitchFamily="2" charset="2"/>
        <a:buChar char="§"/>
        <a:defRPr sz="2400">
          <a:solidFill>
            <a:schemeClr val="tx1"/>
          </a:solidFill>
          <a:latin typeface="+mn-lt"/>
        </a:defRPr>
      </a:lvl3pPr>
      <a:lvl4pPr marL="1774825" indent="-282575" algn="l" rtl="0" eaLnBrk="1" fontAlgn="base" hangingPunct="1">
        <a:spcBef>
          <a:spcPct val="20000"/>
        </a:spcBef>
        <a:spcAft>
          <a:spcPct val="0"/>
        </a:spcAft>
        <a:buClr>
          <a:srgbClr val="4A001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4pPr>
      <a:lvl5pPr marL="2116138" indent="-227013" algn="l" rtl="0" eaLnBrk="1" fontAlgn="base" hangingPunct="1">
        <a:spcBef>
          <a:spcPct val="20000"/>
        </a:spcBef>
        <a:spcAft>
          <a:spcPct val="0"/>
        </a:spcAft>
        <a:buClr>
          <a:srgbClr val="4A001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73338" indent="-227013" algn="l" rtl="0" eaLnBrk="1" fontAlgn="base" hangingPunct="1">
        <a:spcBef>
          <a:spcPct val="20000"/>
        </a:spcBef>
        <a:spcAft>
          <a:spcPct val="0"/>
        </a:spcAft>
        <a:buClr>
          <a:srgbClr val="4A001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3030538" indent="-227013" algn="l" rtl="0" eaLnBrk="1" fontAlgn="base" hangingPunct="1">
        <a:spcBef>
          <a:spcPct val="20000"/>
        </a:spcBef>
        <a:spcAft>
          <a:spcPct val="0"/>
        </a:spcAft>
        <a:buClr>
          <a:srgbClr val="4A001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87738" indent="-227013" algn="l" rtl="0" eaLnBrk="1" fontAlgn="base" hangingPunct="1">
        <a:spcBef>
          <a:spcPct val="20000"/>
        </a:spcBef>
        <a:spcAft>
          <a:spcPct val="0"/>
        </a:spcAft>
        <a:buClr>
          <a:srgbClr val="4A001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944938" indent="-227013" algn="l" rtl="0" eaLnBrk="1" fontAlgn="base" hangingPunct="1">
        <a:spcBef>
          <a:spcPct val="20000"/>
        </a:spcBef>
        <a:spcAft>
          <a:spcPct val="0"/>
        </a:spcAft>
        <a:buClr>
          <a:srgbClr val="4A001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8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2469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609600" y="4953000"/>
            <a:ext cx="7696200" cy="785813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About Missouri State</a:t>
            </a:r>
            <a:endParaRPr lang="en-US" dirty="0"/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905000"/>
            <a:ext cx="8305800" cy="3651250"/>
          </a:xfrm>
        </p:spPr>
        <p:txBody>
          <a:bodyPr/>
          <a:lstStyle/>
          <a:p>
            <a:r>
              <a:rPr lang="en-US" sz="2400" dirty="0" smtClean="0"/>
              <a:t>Main campus located in Springfield, with 20,000+ students</a:t>
            </a:r>
          </a:p>
          <a:p>
            <a:r>
              <a:rPr lang="en-US" sz="2400" dirty="0" smtClean="0"/>
              <a:t>Mission in public affairs gives students distinction</a:t>
            </a:r>
          </a:p>
          <a:p>
            <a:r>
              <a:rPr lang="en-US" sz="2400" dirty="0" smtClean="0"/>
              <a:t>Choice of 150+ undergraduate and 45+ graduate programs</a:t>
            </a:r>
          </a:p>
          <a:p>
            <a:r>
              <a:rPr lang="en-US" sz="2400" dirty="0" smtClean="0"/>
              <a:t>Costs lower than state and national averages</a:t>
            </a:r>
          </a:p>
          <a:p>
            <a:r>
              <a:rPr lang="en-US" sz="2400" dirty="0" smtClean="0"/>
              <a:t>Reputation for being warm and welcoming</a:t>
            </a:r>
          </a:p>
          <a:p>
            <a:r>
              <a:rPr lang="en-US" sz="2400" dirty="0" smtClean="0"/>
              <a:t>85,000+ alumni applying their education </a:t>
            </a:r>
            <a:br>
              <a:rPr lang="en-US" sz="2400" dirty="0" smtClean="0"/>
            </a:br>
            <a:r>
              <a:rPr lang="en-US" sz="2400" dirty="0" smtClean="0"/>
              <a:t>around the world</a:t>
            </a:r>
          </a:p>
          <a:p>
            <a:endParaRPr lang="en-US" sz="2400" dirty="0"/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arringtonTemplate">
  <a:themeElements>
    <a:clrScheme name="CarringtonTempl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arringtonTemplate">
      <a:majorFont>
        <a:latin typeface="Verdana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arrington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rrington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rrington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rrington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rrington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rrington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rrington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rrington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rrington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rrington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rrington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rrington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51</Words>
  <Application>Microsoft Office PowerPoint</Application>
  <PresentationFormat>On-screen Show (4:3)</PresentationFormat>
  <Paragraphs>9</Paragraphs>
  <Slides>2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CarringtonTemplate</vt:lpstr>
      <vt:lpstr>Slide 1</vt:lpstr>
      <vt:lpstr>About Missouri State</vt:lpstr>
    </vt:vector>
  </TitlesOfParts>
  <Company>Missouri State University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Sara</dc:creator>
  <cp:lastModifiedBy>Sara</cp:lastModifiedBy>
  <cp:revision>1</cp:revision>
  <dcterms:created xsi:type="dcterms:W3CDTF">2010-05-07T13:53:28Z</dcterms:created>
  <dcterms:modified xsi:type="dcterms:W3CDTF">2010-05-07T13:53:56Z</dcterms:modified>
</cp:coreProperties>
</file>